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3"/>
  </p:notesMasterIdLst>
  <p:sldIdLst>
    <p:sldId id="511" r:id="rId2"/>
    <p:sldId id="463" r:id="rId3"/>
    <p:sldId id="508" r:id="rId4"/>
    <p:sldId id="509" r:id="rId5"/>
    <p:sldId id="510" r:id="rId6"/>
    <p:sldId id="477" r:id="rId7"/>
    <p:sldId id="399" r:id="rId8"/>
    <p:sldId id="409" r:id="rId9"/>
    <p:sldId id="481" r:id="rId10"/>
    <p:sldId id="482" r:id="rId11"/>
    <p:sldId id="50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610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2.png"/><Relationship Id="rId4" Type="http://schemas.openxmlformats.org/officeDocument/2006/relationships/image" Target="../media/image8.tiff"/><Relationship Id="rId9" Type="http://schemas.openxmlformats.org/officeDocument/2006/relationships/hyperlink" Target="https://anubhavtraining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2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03476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rgbClr val="92D050"/>
                </a:solidFill>
              </a:rPr>
              <a:t>SAP </a:t>
            </a:r>
            <a:r>
              <a:rPr lang="en-US" sz="5400" b="1" dirty="0">
                <a:solidFill>
                  <a:srgbClr val="92D050"/>
                </a:solidFill>
              </a:rPr>
              <a:t>UI5 &amp; FIORI with OData TRAINING</a:t>
            </a:r>
          </a:p>
        </p:txBody>
      </p:sp>
    </p:spTree>
    <p:extLst>
      <p:ext uri="{BB962C8B-B14F-4D97-AF65-F5344CB8AC3E}">
        <p14:creationId xmlns:p14="http://schemas.microsoft.com/office/powerpoint/2010/main" val="351370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1026" name="Picture 2" descr="Tiny people doing priorities checklist flat illustration Free V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764" y="757264"/>
            <a:ext cx="596265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454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TOPICS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567770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154277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56837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27717" y="3011089"/>
            <a:ext cx="35317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10495</TotalTime>
  <Words>133</Words>
  <Application>Microsoft Office PowerPoint</Application>
  <PresentationFormat>Widescreen</PresentationFormat>
  <Paragraphs>42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690</cp:revision>
  <dcterms:created xsi:type="dcterms:W3CDTF">2016-07-10T03:33:26Z</dcterms:created>
  <dcterms:modified xsi:type="dcterms:W3CDTF">2022-01-28T16:09:16Z</dcterms:modified>
</cp:coreProperties>
</file>